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</p:sldMasterIdLst>
  <p:sldIdLst>
    <p:sldId id="256" r:id="rId5"/>
  </p:sldIdLst>
  <p:sldSz cx="43919775" cy="33120013"/>
  <p:notesSz cx="6858000" cy="9144000"/>
  <p:embeddedFontLst>
    <p:embeddedFont>
      <p:font typeface="DM Sans 14pt" pitchFamily="2" charset="0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4401848" rtl="0" eaLnBrk="1" latinLnBrk="0" hangingPunct="1">
      <a:defRPr sz="8625" kern="1200">
        <a:solidFill>
          <a:schemeClr val="tx1"/>
        </a:solidFill>
        <a:latin typeface="+mn-lt"/>
        <a:ea typeface="+mn-ea"/>
        <a:cs typeface="+mn-cs"/>
      </a:defRPr>
    </a:lvl1pPr>
    <a:lvl2pPr marL="2200924" algn="l" defTabSz="4401848" rtl="0" eaLnBrk="1" latinLnBrk="0" hangingPunct="1">
      <a:defRPr sz="8625" kern="1200">
        <a:solidFill>
          <a:schemeClr val="tx1"/>
        </a:solidFill>
        <a:latin typeface="+mn-lt"/>
        <a:ea typeface="+mn-ea"/>
        <a:cs typeface="+mn-cs"/>
      </a:defRPr>
    </a:lvl2pPr>
    <a:lvl3pPr marL="4401848" algn="l" defTabSz="4401848" rtl="0" eaLnBrk="1" latinLnBrk="0" hangingPunct="1">
      <a:defRPr sz="8625" kern="1200">
        <a:solidFill>
          <a:schemeClr val="tx1"/>
        </a:solidFill>
        <a:latin typeface="+mn-lt"/>
        <a:ea typeface="+mn-ea"/>
        <a:cs typeface="+mn-cs"/>
      </a:defRPr>
    </a:lvl3pPr>
    <a:lvl4pPr marL="6602773" algn="l" defTabSz="4401848" rtl="0" eaLnBrk="1" latinLnBrk="0" hangingPunct="1">
      <a:defRPr sz="8625" kern="1200">
        <a:solidFill>
          <a:schemeClr val="tx1"/>
        </a:solidFill>
        <a:latin typeface="+mn-lt"/>
        <a:ea typeface="+mn-ea"/>
        <a:cs typeface="+mn-cs"/>
      </a:defRPr>
    </a:lvl4pPr>
    <a:lvl5pPr marL="8803697" algn="l" defTabSz="4401848" rtl="0" eaLnBrk="1" latinLnBrk="0" hangingPunct="1">
      <a:defRPr sz="8625" kern="1200">
        <a:solidFill>
          <a:schemeClr val="tx1"/>
        </a:solidFill>
        <a:latin typeface="+mn-lt"/>
        <a:ea typeface="+mn-ea"/>
        <a:cs typeface="+mn-cs"/>
      </a:defRPr>
    </a:lvl5pPr>
    <a:lvl6pPr marL="11004621" algn="l" defTabSz="4401848" rtl="0" eaLnBrk="1" latinLnBrk="0" hangingPunct="1">
      <a:defRPr sz="8625" kern="1200">
        <a:solidFill>
          <a:schemeClr val="tx1"/>
        </a:solidFill>
        <a:latin typeface="+mn-lt"/>
        <a:ea typeface="+mn-ea"/>
        <a:cs typeface="+mn-cs"/>
      </a:defRPr>
    </a:lvl6pPr>
    <a:lvl7pPr marL="13205545" algn="l" defTabSz="4401848" rtl="0" eaLnBrk="1" latinLnBrk="0" hangingPunct="1">
      <a:defRPr sz="8625" kern="1200">
        <a:solidFill>
          <a:schemeClr val="tx1"/>
        </a:solidFill>
        <a:latin typeface="+mn-lt"/>
        <a:ea typeface="+mn-ea"/>
        <a:cs typeface="+mn-cs"/>
      </a:defRPr>
    </a:lvl7pPr>
    <a:lvl8pPr marL="15406470" algn="l" defTabSz="4401848" rtl="0" eaLnBrk="1" latinLnBrk="0" hangingPunct="1">
      <a:defRPr sz="8625" kern="1200">
        <a:solidFill>
          <a:schemeClr val="tx1"/>
        </a:solidFill>
        <a:latin typeface="+mn-lt"/>
        <a:ea typeface="+mn-ea"/>
        <a:cs typeface="+mn-cs"/>
      </a:defRPr>
    </a:lvl8pPr>
    <a:lvl9pPr marL="17607394" algn="l" defTabSz="4401848" rtl="0" eaLnBrk="1" latinLnBrk="0" hangingPunct="1">
      <a:defRPr sz="862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32" userDrawn="1">
          <p15:clr>
            <a:srgbClr val="A4A3A4"/>
          </p15:clr>
        </p15:guide>
        <p15:guide id="2" pos="138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80" autoAdjust="0"/>
    <p:restoredTop sz="94673" autoAdjust="0"/>
  </p:normalViewPr>
  <p:slideViewPr>
    <p:cSldViewPr snapToGrid="0">
      <p:cViewPr varScale="1">
        <p:scale>
          <a:sx n="22" d="100"/>
          <a:sy n="22" d="100"/>
        </p:scale>
        <p:origin x="1242" y="66"/>
      </p:cViewPr>
      <p:guideLst>
        <p:guide orient="horz" pos="10432"/>
        <p:guide pos="138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3983" y="10288673"/>
            <a:ext cx="37331809" cy="70993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7966" y="18768008"/>
            <a:ext cx="30743843" cy="846400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6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92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8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84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80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7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72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68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91EE-3441-445C-A69B-7700B94124C0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D875-1F4A-4BFC-8159-685E4912E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3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91EE-3441-445C-A69B-7700B94124C0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D875-1F4A-4BFC-8159-685E4912E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851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41837" y="1326339"/>
            <a:ext cx="9881949" cy="282593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5989" y="1326339"/>
            <a:ext cx="28913852" cy="28259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91EE-3441-445C-A69B-7700B94124C0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D875-1F4A-4BFC-8159-685E4912E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771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91EE-3441-445C-A69B-7700B94124C0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D875-1F4A-4BFC-8159-685E4912E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37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9359" y="21282677"/>
            <a:ext cx="37331809" cy="6578003"/>
          </a:xfrm>
        </p:spPr>
        <p:txBody>
          <a:bodyPr anchor="t"/>
          <a:lstStyle>
            <a:lvl1pPr algn="l">
              <a:defRPr sz="1921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9359" y="14037677"/>
            <a:ext cx="37331809" cy="7245001"/>
          </a:xfrm>
        </p:spPr>
        <p:txBody>
          <a:bodyPr anchor="b"/>
          <a:lstStyle>
            <a:lvl1pPr marL="0" indent="0">
              <a:buNone/>
              <a:defRPr sz="9607">
                <a:solidFill>
                  <a:schemeClr val="tx1">
                    <a:tint val="75000"/>
                  </a:schemeClr>
                </a:solidFill>
              </a:defRPr>
            </a:lvl1pPr>
            <a:lvl2pPr marL="2196096" indent="0">
              <a:buNone/>
              <a:defRPr sz="8606">
                <a:solidFill>
                  <a:schemeClr val="tx1">
                    <a:tint val="75000"/>
                  </a:schemeClr>
                </a:solidFill>
              </a:defRPr>
            </a:lvl2pPr>
            <a:lvl3pPr marL="4392192" indent="0">
              <a:buNone/>
              <a:defRPr sz="7705">
                <a:solidFill>
                  <a:schemeClr val="tx1">
                    <a:tint val="75000"/>
                  </a:schemeClr>
                </a:solidFill>
              </a:defRPr>
            </a:lvl3pPr>
            <a:lvl4pPr marL="6588289" indent="0">
              <a:buNone/>
              <a:defRPr sz="6705">
                <a:solidFill>
                  <a:schemeClr val="tx1">
                    <a:tint val="75000"/>
                  </a:schemeClr>
                </a:solidFill>
              </a:defRPr>
            </a:lvl4pPr>
            <a:lvl5pPr marL="8784385" indent="0">
              <a:buNone/>
              <a:defRPr sz="6705">
                <a:solidFill>
                  <a:schemeClr val="tx1">
                    <a:tint val="75000"/>
                  </a:schemeClr>
                </a:solidFill>
              </a:defRPr>
            </a:lvl5pPr>
            <a:lvl6pPr marL="10980481" indent="0">
              <a:buNone/>
              <a:defRPr sz="6705">
                <a:solidFill>
                  <a:schemeClr val="tx1">
                    <a:tint val="75000"/>
                  </a:schemeClr>
                </a:solidFill>
              </a:defRPr>
            </a:lvl6pPr>
            <a:lvl7pPr marL="13176577" indent="0">
              <a:buNone/>
              <a:defRPr sz="6705">
                <a:solidFill>
                  <a:schemeClr val="tx1">
                    <a:tint val="75000"/>
                  </a:schemeClr>
                </a:solidFill>
              </a:defRPr>
            </a:lvl7pPr>
            <a:lvl8pPr marL="15372673" indent="0">
              <a:buNone/>
              <a:defRPr sz="6705">
                <a:solidFill>
                  <a:schemeClr val="tx1">
                    <a:tint val="75000"/>
                  </a:schemeClr>
                </a:solidFill>
              </a:defRPr>
            </a:lvl8pPr>
            <a:lvl9pPr marL="17568770" indent="0">
              <a:buNone/>
              <a:defRPr sz="670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91EE-3441-445C-A69B-7700B94124C0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D875-1F4A-4BFC-8159-685E4912E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96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5989" y="7728006"/>
            <a:ext cx="19397901" cy="21857677"/>
          </a:xfrm>
        </p:spPr>
        <p:txBody>
          <a:bodyPr/>
          <a:lstStyle>
            <a:lvl1pPr>
              <a:defRPr sz="13409"/>
            </a:lvl1pPr>
            <a:lvl2pPr>
              <a:defRPr sz="11508"/>
            </a:lvl2pPr>
            <a:lvl3pPr>
              <a:defRPr sz="9607"/>
            </a:lvl3pPr>
            <a:lvl4pPr>
              <a:defRPr sz="8606"/>
            </a:lvl4pPr>
            <a:lvl5pPr>
              <a:defRPr sz="8606"/>
            </a:lvl5pPr>
            <a:lvl6pPr>
              <a:defRPr sz="8606"/>
            </a:lvl6pPr>
            <a:lvl7pPr>
              <a:defRPr sz="8606"/>
            </a:lvl7pPr>
            <a:lvl8pPr>
              <a:defRPr sz="8606"/>
            </a:lvl8pPr>
            <a:lvl9pPr>
              <a:defRPr sz="86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25885" y="7728006"/>
            <a:ext cx="19397901" cy="21857677"/>
          </a:xfrm>
        </p:spPr>
        <p:txBody>
          <a:bodyPr/>
          <a:lstStyle>
            <a:lvl1pPr>
              <a:defRPr sz="13409"/>
            </a:lvl1pPr>
            <a:lvl2pPr>
              <a:defRPr sz="11508"/>
            </a:lvl2pPr>
            <a:lvl3pPr>
              <a:defRPr sz="9607"/>
            </a:lvl3pPr>
            <a:lvl4pPr>
              <a:defRPr sz="8606"/>
            </a:lvl4pPr>
            <a:lvl5pPr>
              <a:defRPr sz="8606"/>
            </a:lvl5pPr>
            <a:lvl6pPr>
              <a:defRPr sz="8606"/>
            </a:lvl6pPr>
            <a:lvl7pPr>
              <a:defRPr sz="8606"/>
            </a:lvl7pPr>
            <a:lvl8pPr>
              <a:defRPr sz="8606"/>
            </a:lvl8pPr>
            <a:lvl9pPr>
              <a:defRPr sz="86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91EE-3441-445C-A69B-7700B94124C0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D875-1F4A-4BFC-8159-685E4912E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461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5989" y="7413672"/>
            <a:ext cx="19405528" cy="3089666"/>
          </a:xfrm>
        </p:spPr>
        <p:txBody>
          <a:bodyPr anchor="b"/>
          <a:lstStyle>
            <a:lvl1pPr marL="0" indent="0">
              <a:buNone/>
              <a:defRPr sz="11508" b="1"/>
            </a:lvl1pPr>
            <a:lvl2pPr marL="2196096" indent="0">
              <a:buNone/>
              <a:defRPr sz="9607" b="1"/>
            </a:lvl2pPr>
            <a:lvl3pPr marL="4392192" indent="0">
              <a:buNone/>
              <a:defRPr sz="8606" b="1"/>
            </a:lvl3pPr>
            <a:lvl4pPr marL="6588289" indent="0">
              <a:buNone/>
              <a:defRPr sz="7705" b="1"/>
            </a:lvl4pPr>
            <a:lvl5pPr marL="8784385" indent="0">
              <a:buNone/>
              <a:defRPr sz="7705" b="1"/>
            </a:lvl5pPr>
            <a:lvl6pPr marL="10980481" indent="0">
              <a:buNone/>
              <a:defRPr sz="7705" b="1"/>
            </a:lvl6pPr>
            <a:lvl7pPr marL="13176577" indent="0">
              <a:buNone/>
              <a:defRPr sz="7705" b="1"/>
            </a:lvl7pPr>
            <a:lvl8pPr marL="15372673" indent="0">
              <a:buNone/>
              <a:defRPr sz="7705" b="1"/>
            </a:lvl8pPr>
            <a:lvl9pPr marL="17568770" indent="0">
              <a:buNone/>
              <a:defRPr sz="770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5989" y="10503337"/>
            <a:ext cx="19405528" cy="19082343"/>
          </a:xfrm>
        </p:spPr>
        <p:txBody>
          <a:bodyPr/>
          <a:lstStyle>
            <a:lvl1pPr>
              <a:defRPr sz="11508"/>
            </a:lvl1pPr>
            <a:lvl2pPr>
              <a:defRPr sz="9607"/>
            </a:lvl2pPr>
            <a:lvl3pPr>
              <a:defRPr sz="8606"/>
            </a:lvl3pPr>
            <a:lvl4pPr>
              <a:defRPr sz="7705"/>
            </a:lvl4pPr>
            <a:lvl5pPr>
              <a:defRPr sz="7705"/>
            </a:lvl5pPr>
            <a:lvl6pPr>
              <a:defRPr sz="7705"/>
            </a:lvl6pPr>
            <a:lvl7pPr>
              <a:defRPr sz="7705"/>
            </a:lvl7pPr>
            <a:lvl8pPr>
              <a:defRPr sz="7705"/>
            </a:lvl8pPr>
            <a:lvl9pPr>
              <a:defRPr sz="77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310637" y="7413672"/>
            <a:ext cx="19413151" cy="3089666"/>
          </a:xfrm>
        </p:spPr>
        <p:txBody>
          <a:bodyPr anchor="b"/>
          <a:lstStyle>
            <a:lvl1pPr marL="0" indent="0">
              <a:buNone/>
              <a:defRPr sz="11508" b="1"/>
            </a:lvl1pPr>
            <a:lvl2pPr marL="2196096" indent="0">
              <a:buNone/>
              <a:defRPr sz="9607" b="1"/>
            </a:lvl2pPr>
            <a:lvl3pPr marL="4392192" indent="0">
              <a:buNone/>
              <a:defRPr sz="8606" b="1"/>
            </a:lvl3pPr>
            <a:lvl4pPr marL="6588289" indent="0">
              <a:buNone/>
              <a:defRPr sz="7705" b="1"/>
            </a:lvl4pPr>
            <a:lvl5pPr marL="8784385" indent="0">
              <a:buNone/>
              <a:defRPr sz="7705" b="1"/>
            </a:lvl5pPr>
            <a:lvl6pPr marL="10980481" indent="0">
              <a:buNone/>
              <a:defRPr sz="7705" b="1"/>
            </a:lvl6pPr>
            <a:lvl7pPr marL="13176577" indent="0">
              <a:buNone/>
              <a:defRPr sz="7705" b="1"/>
            </a:lvl7pPr>
            <a:lvl8pPr marL="15372673" indent="0">
              <a:buNone/>
              <a:defRPr sz="7705" b="1"/>
            </a:lvl8pPr>
            <a:lvl9pPr marL="17568770" indent="0">
              <a:buNone/>
              <a:defRPr sz="770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310637" y="10503337"/>
            <a:ext cx="19413151" cy="19082343"/>
          </a:xfrm>
        </p:spPr>
        <p:txBody>
          <a:bodyPr/>
          <a:lstStyle>
            <a:lvl1pPr>
              <a:defRPr sz="11508"/>
            </a:lvl1pPr>
            <a:lvl2pPr>
              <a:defRPr sz="9607"/>
            </a:lvl2pPr>
            <a:lvl3pPr>
              <a:defRPr sz="8606"/>
            </a:lvl3pPr>
            <a:lvl4pPr>
              <a:defRPr sz="7705"/>
            </a:lvl4pPr>
            <a:lvl5pPr>
              <a:defRPr sz="7705"/>
            </a:lvl5pPr>
            <a:lvl6pPr>
              <a:defRPr sz="7705"/>
            </a:lvl6pPr>
            <a:lvl7pPr>
              <a:defRPr sz="7705"/>
            </a:lvl7pPr>
            <a:lvl8pPr>
              <a:defRPr sz="7705"/>
            </a:lvl8pPr>
            <a:lvl9pPr>
              <a:defRPr sz="77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91EE-3441-445C-A69B-7700B94124C0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D875-1F4A-4BFC-8159-685E4912E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63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91EE-3441-445C-A69B-7700B94124C0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D875-1F4A-4BFC-8159-685E4912E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60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91EE-3441-445C-A69B-7700B94124C0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D875-1F4A-4BFC-8159-685E4912E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1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992" y="1318667"/>
            <a:ext cx="14449303" cy="5612002"/>
          </a:xfrm>
        </p:spPr>
        <p:txBody>
          <a:bodyPr anchor="b"/>
          <a:lstStyle>
            <a:lvl1pPr algn="l">
              <a:defRPr sz="960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71412" y="1318670"/>
            <a:ext cx="24552374" cy="28267013"/>
          </a:xfrm>
        </p:spPr>
        <p:txBody>
          <a:bodyPr/>
          <a:lstStyle>
            <a:lvl1pPr>
              <a:defRPr sz="15411"/>
            </a:lvl1pPr>
            <a:lvl2pPr>
              <a:defRPr sz="13409"/>
            </a:lvl2pPr>
            <a:lvl3pPr>
              <a:defRPr sz="11508"/>
            </a:lvl3pPr>
            <a:lvl4pPr>
              <a:defRPr sz="9607"/>
            </a:lvl4pPr>
            <a:lvl5pPr>
              <a:defRPr sz="9607"/>
            </a:lvl5pPr>
            <a:lvl6pPr>
              <a:defRPr sz="9607"/>
            </a:lvl6pPr>
            <a:lvl7pPr>
              <a:defRPr sz="9607"/>
            </a:lvl7pPr>
            <a:lvl8pPr>
              <a:defRPr sz="9607"/>
            </a:lvl8pPr>
            <a:lvl9pPr>
              <a:defRPr sz="96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5992" y="6930672"/>
            <a:ext cx="14449303" cy="22655011"/>
          </a:xfrm>
        </p:spPr>
        <p:txBody>
          <a:bodyPr/>
          <a:lstStyle>
            <a:lvl1pPr marL="0" indent="0">
              <a:buNone/>
              <a:defRPr sz="6705"/>
            </a:lvl1pPr>
            <a:lvl2pPr marL="2196096" indent="0">
              <a:buNone/>
              <a:defRPr sz="5804"/>
            </a:lvl2pPr>
            <a:lvl3pPr marL="4392192" indent="0">
              <a:buNone/>
              <a:defRPr sz="4803"/>
            </a:lvl3pPr>
            <a:lvl4pPr marL="6588289" indent="0">
              <a:buNone/>
              <a:defRPr sz="4303"/>
            </a:lvl4pPr>
            <a:lvl5pPr marL="8784385" indent="0">
              <a:buNone/>
              <a:defRPr sz="4303"/>
            </a:lvl5pPr>
            <a:lvl6pPr marL="10980481" indent="0">
              <a:buNone/>
              <a:defRPr sz="4303"/>
            </a:lvl6pPr>
            <a:lvl7pPr marL="13176577" indent="0">
              <a:buNone/>
              <a:defRPr sz="4303"/>
            </a:lvl7pPr>
            <a:lvl8pPr marL="15372673" indent="0">
              <a:buNone/>
              <a:defRPr sz="4303"/>
            </a:lvl8pPr>
            <a:lvl9pPr marL="17568770" indent="0">
              <a:buNone/>
              <a:defRPr sz="430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91EE-3441-445C-A69B-7700B94124C0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D875-1F4A-4BFC-8159-685E4912E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60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8583" y="23184009"/>
            <a:ext cx="26351865" cy="2737003"/>
          </a:xfrm>
        </p:spPr>
        <p:txBody>
          <a:bodyPr anchor="b"/>
          <a:lstStyle>
            <a:lvl1pPr algn="l">
              <a:defRPr sz="960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8583" y="2959334"/>
            <a:ext cx="26351865" cy="19872008"/>
          </a:xfrm>
        </p:spPr>
        <p:txBody>
          <a:bodyPr/>
          <a:lstStyle>
            <a:lvl1pPr marL="0" indent="0">
              <a:buNone/>
              <a:defRPr sz="15411"/>
            </a:lvl1pPr>
            <a:lvl2pPr marL="2196096" indent="0">
              <a:buNone/>
              <a:defRPr sz="13409"/>
            </a:lvl2pPr>
            <a:lvl3pPr marL="4392192" indent="0">
              <a:buNone/>
              <a:defRPr sz="11508"/>
            </a:lvl3pPr>
            <a:lvl4pPr marL="6588289" indent="0">
              <a:buNone/>
              <a:defRPr sz="9607"/>
            </a:lvl4pPr>
            <a:lvl5pPr marL="8784385" indent="0">
              <a:buNone/>
              <a:defRPr sz="9607"/>
            </a:lvl5pPr>
            <a:lvl6pPr marL="10980481" indent="0">
              <a:buNone/>
              <a:defRPr sz="9607"/>
            </a:lvl6pPr>
            <a:lvl7pPr marL="13176577" indent="0">
              <a:buNone/>
              <a:defRPr sz="9607"/>
            </a:lvl7pPr>
            <a:lvl8pPr marL="15372673" indent="0">
              <a:buNone/>
              <a:defRPr sz="9607"/>
            </a:lvl8pPr>
            <a:lvl9pPr marL="17568770" indent="0">
              <a:buNone/>
              <a:defRPr sz="960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8583" y="25921012"/>
            <a:ext cx="26351865" cy="3887000"/>
          </a:xfrm>
        </p:spPr>
        <p:txBody>
          <a:bodyPr/>
          <a:lstStyle>
            <a:lvl1pPr marL="0" indent="0">
              <a:buNone/>
              <a:defRPr sz="6705"/>
            </a:lvl1pPr>
            <a:lvl2pPr marL="2196096" indent="0">
              <a:buNone/>
              <a:defRPr sz="5804"/>
            </a:lvl2pPr>
            <a:lvl3pPr marL="4392192" indent="0">
              <a:buNone/>
              <a:defRPr sz="4803"/>
            </a:lvl3pPr>
            <a:lvl4pPr marL="6588289" indent="0">
              <a:buNone/>
              <a:defRPr sz="4303"/>
            </a:lvl4pPr>
            <a:lvl5pPr marL="8784385" indent="0">
              <a:buNone/>
              <a:defRPr sz="4303"/>
            </a:lvl5pPr>
            <a:lvl6pPr marL="10980481" indent="0">
              <a:buNone/>
              <a:defRPr sz="4303"/>
            </a:lvl6pPr>
            <a:lvl7pPr marL="13176577" indent="0">
              <a:buNone/>
              <a:defRPr sz="4303"/>
            </a:lvl7pPr>
            <a:lvl8pPr marL="15372673" indent="0">
              <a:buNone/>
              <a:defRPr sz="4303"/>
            </a:lvl8pPr>
            <a:lvl9pPr marL="17568770" indent="0">
              <a:buNone/>
              <a:defRPr sz="430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91EE-3441-445C-A69B-7700B94124C0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D875-1F4A-4BFC-8159-685E4912E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5989" y="1326336"/>
            <a:ext cx="39527798" cy="5520002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5989" y="7728006"/>
            <a:ext cx="39527798" cy="21857677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5989" y="30697347"/>
            <a:ext cx="10247948" cy="1763334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991EE-3441-445C-A69B-7700B94124C0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005923" y="30697347"/>
            <a:ext cx="13907929" cy="1763334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75839" y="30697347"/>
            <a:ext cx="10247948" cy="1763334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4D875-1F4A-4BFC-8159-685E4912E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370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92192" rtl="0" eaLnBrk="1" latinLnBrk="0" hangingPunct="1">
        <a:spcBef>
          <a:spcPct val="0"/>
        </a:spcBef>
        <a:buNone/>
        <a:defRPr sz="211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7072" indent="-1647072" algn="l" defTabSz="4392192" rtl="0" eaLnBrk="1" latinLnBrk="0" hangingPunct="1">
        <a:spcBef>
          <a:spcPct val="20000"/>
        </a:spcBef>
        <a:buFont typeface="Arial" panose="020B0604020202020204" pitchFamily="34" charset="0"/>
        <a:buChar char="•"/>
        <a:defRPr sz="15411" kern="1200">
          <a:solidFill>
            <a:schemeClr val="tx1"/>
          </a:solidFill>
          <a:latin typeface="+mn-lt"/>
          <a:ea typeface="+mn-ea"/>
          <a:cs typeface="+mn-cs"/>
        </a:defRPr>
      </a:lvl1pPr>
      <a:lvl2pPr marL="3568656" indent="-1372560" algn="l" defTabSz="4392192" rtl="0" eaLnBrk="1" latinLnBrk="0" hangingPunct="1">
        <a:spcBef>
          <a:spcPct val="20000"/>
        </a:spcBef>
        <a:buFont typeface="Arial" panose="020B0604020202020204" pitchFamily="34" charset="0"/>
        <a:buChar char="–"/>
        <a:defRPr sz="13409" kern="1200">
          <a:solidFill>
            <a:schemeClr val="tx1"/>
          </a:solidFill>
          <a:latin typeface="+mn-lt"/>
          <a:ea typeface="+mn-ea"/>
          <a:cs typeface="+mn-cs"/>
        </a:defRPr>
      </a:lvl2pPr>
      <a:lvl3pPr marL="5490240" indent="-1098048" algn="l" defTabSz="4392192" rtl="0" eaLnBrk="1" latinLnBrk="0" hangingPunct="1">
        <a:spcBef>
          <a:spcPct val="20000"/>
        </a:spcBef>
        <a:buFont typeface="Arial" panose="020B0604020202020204" pitchFamily="34" charset="0"/>
        <a:buChar char="•"/>
        <a:defRPr sz="11508" kern="1200">
          <a:solidFill>
            <a:schemeClr val="tx1"/>
          </a:solidFill>
          <a:latin typeface="+mn-lt"/>
          <a:ea typeface="+mn-ea"/>
          <a:cs typeface="+mn-cs"/>
        </a:defRPr>
      </a:lvl3pPr>
      <a:lvl4pPr marL="7686337" indent="-1098048" algn="l" defTabSz="4392192" rtl="0" eaLnBrk="1" latinLnBrk="0" hangingPunct="1">
        <a:spcBef>
          <a:spcPct val="20000"/>
        </a:spcBef>
        <a:buFont typeface="Arial" panose="020B0604020202020204" pitchFamily="34" charset="0"/>
        <a:buChar char="–"/>
        <a:defRPr sz="9607" kern="1200">
          <a:solidFill>
            <a:schemeClr val="tx1"/>
          </a:solidFill>
          <a:latin typeface="+mn-lt"/>
          <a:ea typeface="+mn-ea"/>
          <a:cs typeface="+mn-cs"/>
        </a:defRPr>
      </a:lvl4pPr>
      <a:lvl5pPr marL="9882433" indent="-1098048" algn="l" defTabSz="4392192" rtl="0" eaLnBrk="1" latinLnBrk="0" hangingPunct="1">
        <a:spcBef>
          <a:spcPct val="20000"/>
        </a:spcBef>
        <a:buFont typeface="Arial" panose="020B0604020202020204" pitchFamily="34" charset="0"/>
        <a:buChar char="»"/>
        <a:defRPr sz="9607" kern="1200">
          <a:solidFill>
            <a:schemeClr val="tx1"/>
          </a:solidFill>
          <a:latin typeface="+mn-lt"/>
          <a:ea typeface="+mn-ea"/>
          <a:cs typeface="+mn-cs"/>
        </a:defRPr>
      </a:lvl5pPr>
      <a:lvl6pPr marL="12078529" indent="-1098048" algn="l" defTabSz="4392192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7" kern="1200">
          <a:solidFill>
            <a:schemeClr val="tx1"/>
          </a:solidFill>
          <a:latin typeface="+mn-lt"/>
          <a:ea typeface="+mn-ea"/>
          <a:cs typeface="+mn-cs"/>
        </a:defRPr>
      </a:lvl6pPr>
      <a:lvl7pPr marL="14274625" indent="-1098048" algn="l" defTabSz="4392192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7" kern="1200">
          <a:solidFill>
            <a:schemeClr val="tx1"/>
          </a:solidFill>
          <a:latin typeface="+mn-lt"/>
          <a:ea typeface="+mn-ea"/>
          <a:cs typeface="+mn-cs"/>
        </a:defRPr>
      </a:lvl7pPr>
      <a:lvl8pPr marL="16470721" indent="-1098048" algn="l" defTabSz="4392192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7" kern="1200">
          <a:solidFill>
            <a:schemeClr val="tx1"/>
          </a:solidFill>
          <a:latin typeface="+mn-lt"/>
          <a:ea typeface="+mn-ea"/>
          <a:cs typeface="+mn-cs"/>
        </a:defRPr>
      </a:lvl8pPr>
      <a:lvl9pPr marL="18666818" indent="-1098048" algn="l" defTabSz="4392192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92192" rtl="0" eaLnBrk="1" latinLnBrk="0" hangingPunct="1">
        <a:defRPr sz="8606" kern="1200">
          <a:solidFill>
            <a:schemeClr val="tx1"/>
          </a:solidFill>
          <a:latin typeface="+mn-lt"/>
          <a:ea typeface="+mn-ea"/>
          <a:cs typeface="+mn-cs"/>
        </a:defRPr>
      </a:lvl1pPr>
      <a:lvl2pPr marL="2196096" algn="l" defTabSz="4392192" rtl="0" eaLnBrk="1" latinLnBrk="0" hangingPunct="1">
        <a:defRPr sz="8606" kern="1200">
          <a:solidFill>
            <a:schemeClr val="tx1"/>
          </a:solidFill>
          <a:latin typeface="+mn-lt"/>
          <a:ea typeface="+mn-ea"/>
          <a:cs typeface="+mn-cs"/>
        </a:defRPr>
      </a:lvl2pPr>
      <a:lvl3pPr marL="4392192" algn="l" defTabSz="4392192" rtl="0" eaLnBrk="1" latinLnBrk="0" hangingPunct="1">
        <a:defRPr sz="8606" kern="1200">
          <a:solidFill>
            <a:schemeClr val="tx1"/>
          </a:solidFill>
          <a:latin typeface="+mn-lt"/>
          <a:ea typeface="+mn-ea"/>
          <a:cs typeface="+mn-cs"/>
        </a:defRPr>
      </a:lvl3pPr>
      <a:lvl4pPr marL="6588289" algn="l" defTabSz="4392192" rtl="0" eaLnBrk="1" latinLnBrk="0" hangingPunct="1">
        <a:defRPr sz="8606" kern="1200">
          <a:solidFill>
            <a:schemeClr val="tx1"/>
          </a:solidFill>
          <a:latin typeface="+mn-lt"/>
          <a:ea typeface="+mn-ea"/>
          <a:cs typeface="+mn-cs"/>
        </a:defRPr>
      </a:lvl4pPr>
      <a:lvl5pPr marL="8784385" algn="l" defTabSz="4392192" rtl="0" eaLnBrk="1" latinLnBrk="0" hangingPunct="1">
        <a:defRPr sz="8606" kern="1200">
          <a:solidFill>
            <a:schemeClr val="tx1"/>
          </a:solidFill>
          <a:latin typeface="+mn-lt"/>
          <a:ea typeface="+mn-ea"/>
          <a:cs typeface="+mn-cs"/>
        </a:defRPr>
      </a:lvl5pPr>
      <a:lvl6pPr marL="10980481" algn="l" defTabSz="4392192" rtl="0" eaLnBrk="1" latinLnBrk="0" hangingPunct="1">
        <a:defRPr sz="8606" kern="1200">
          <a:solidFill>
            <a:schemeClr val="tx1"/>
          </a:solidFill>
          <a:latin typeface="+mn-lt"/>
          <a:ea typeface="+mn-ea"/>
          <a:cs typeface="+mn-cs"/>
        </a:defRPr>
      </a:lvl6pPr>
      <a:lvl7pPr marL="13176577" algn="l" defTabSz="4392192" rtl="0" eaLnBrk="1" latinLnBrk="0" hangingPunct="1">
        <a:defRPr sz="8606" kern="1200">
          <a:solidFill>
            <a:schemeClr val="tx1"/>
          </a:solidFill>
          <a:latin typeface="+mn-lt"/>
          <a:ea typeface="+mn-ea"/>
          <a:cs typeface="+mn-cs"/>
        </a:defRPr>
      </a:lvl7pPr>
      <a:lvl8pPr marL="15372673" algn="l" defTabSz="4392192" rtl="0" eaLnBrk="1" latinLnBrk="0" hangingPunct="1">
        <a:defRPr sz="8606" kern="1200">
          <a:solidFill>
            <a:schemeClr val="tx1"/>
          </a:solidFill>
          <a:latin typeface="+mn-lt"/>
          <a:ea typeface="+mn-ea"/>
          <a:cs typeface="+mn-cs"/>
        </a:defRPr>
      </a:lvl8pPr>
      <a:lvl9pPr marL="17568770" algn="l" defTabSz="4392192" rtl="0" eaLnBrk="1" latinLnBrk="0" hangingPunct="1">
        <a:defRPr sz="8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 of G Library logo.">
            <a:extLst>
              <a:ext uri="{FF2B5EF4-FFF2-40B4-BE49-F238E27FC236}">
                <a16:creationId xmlns:a16="http://schemas.microsoft.com/office/drawing/2014/main" id="{7FA5B8DF-0D5C-8DCF-BD79-9C7240B462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978" y="1805755"/>
            <a:ext cx="9527823" cy="27780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0000" y="360000"/>
            <a:ext cx="43200000" cy="54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439198" tIns="219599" rIns="439198" bIns="219599" rtlCol="0" anchor="ctr">
            <a:noAutofit/>
          </a:bodyPr>
          <a:lstStyle/>
          <a:p>
            <a:pPr marL="3202640" algn="ctr">
              <a:spcAft>
                <a:spcPts val="1201"/>
              </a:spcAft>
            </a:pPr>
            <a:r>
              <a:rPr lang="en-US" sz="11008" dirty="0">
                <a:latin typeface="Arial" panose="020B0604020202020204" pitchFamily="34" charset="0"/>
                <a:cs typeface="Arial" panose="020B0604020202020204" pitchFamily="34" charset="0"/>
              </a:rPr>
              <a:t>Title (100-120 </a:t>
            </a:r>
            <a:r>
              <a:rPr lang="en-US" sz="11008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sz="11008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202640" algn="ctr">
              <a:spcAft>
                <a:spcPts val="1201"/>
              </a:spcAft>
            </a:pPr>
            <a:r>
              <a:rPr lang="en-US" sz="8006" dirty="0">
                <a:latin typeface="Arial" panose="020B0604020202020204" pitchFamily="34" charset="0"/>
                <a:cs typeface="Arial" panose="020B0604020202020204" pitchFamily="34" charset="0"/>
              </a:rPr>
              <a:t>Authors (60-90 </a:t>
            </a:r>
            <a:r>
              <a:rPr lang="en-US" sz="8006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sz="8006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202640" algn="ctr">
              <a:spcAft>
                <a:spcPts val="1201"/>
              </a:spcAft>
            </a:pPr>
            <a:r>
              <a:rPr lang="en-US" sz="6004" dirty="0">
                <a:latin typeface="Arial" panose="020B0604020202020204" pitchFamily="34" charset="0"/>
                <a:cs typeface="Arial" panose="020B0604020202020204" pitchFamily="34" charset="0"/>
              </a:rPr>
              <a:t>Institution (40-60 </a:t>
            </a:r>
            <a:r>
              <a:rPr lang="en-US" sz="6004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sz="6004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0000" y="6120000"/>
            <a:ext cx="14158800" cy="109799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lIns="439198" tIns="128099" rIns="439198" bIns="128099" rtlCol="0">
            <a:noAutofit/>
          </a:bodyPr>
          <a:lstStyle/>
          <a:p>
            <a:pPr algn="ctr"/>
            <a:r>
              <a:rPr lang="en-US" sz="6004" b="1" dirty="0">
                <a:solidFill>
                  <a:schemeClr val="bg1"/>
                </a:solidFill>
                <a:latin typeface="DM Sans 14pt" pitchFamily="2" charset="77"/>
                <a:cs typeface="Arial" panose="020B0604020202020204" pitchFamily="34" charset="0"/>
              </a:rPr>
              <a:t>Section Titles (40-60 </a:t>
            </a:r>
            <a:r>
              <a:rPr lang="en-US" sz="6004" b="1" dirty="0" err="1">
                <a:solidFill>
                  <a:schemeClr val="bg1"/>
                </a:solidFill>
                <a:latin typeface="DM Sans 14pt" pitchFamily="2" charset="77"/>
                <a:cs typeface="Arial" panose="020B0604020202020204" pitchFamily="34" charset="0"/>
              </a:rPr>
              <a:t>pt</a:t>
            </a:r>
            <a:r>
              <a:rPr lang="en-US" sz="6004" b="1" dirty="0">
                <a:solidFill>
                  <a:schemeClr val="bg1"/>
                </a:solidFill>
                <a:latin typeface="DM Sans 14pt" pitchFamily="2" charset="77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0000" y="7217994"/>
            <a:ext cx="14158800" cy="255420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439198" tIns="219599" rIns="439198" bIns="219599" rtlCol="0">
            <a:noAutofit/>
          </a:bodyPr>
          <a:lstStyle/>
          <a:p>
            <a:pPr marL="305013" indent="-305013">
              <a:buFont typeface="Arial" panose="020B0604020202020204" pitchFamily="34" charset="0"/>
              <a:buChar char="•"/>
            </a:pPr>
            <a:r>
              <a:rPr lang="en-US" sz="3202" dirty="0">
                <a:latin typeface="DM Sans 14pt" pitchFamily="2" charset="77"/>
                <a:cs typeface="Arial" panose="020B0604020202020204" pitchFamily="34" charset="0"/>
              </a:rPr>
              <a:t>Body text (AT LEAST 28 </a:t>
            </a:r>
            <a:r>
              <a:rPr lang="en-US" sz="3202" dirty="0" err="1">
                <a:latin typeface="DM Sans 14pt" pitchFamily="2" charset="77"/>
                <a:cs typeface="Arial" panose="020B0604020202020204" pitchFamily="34" charset="0"/>
              </a:rPr>
              <a:t>pt</a:t>
            </a:r>
            <a:r>
              <a:rPr lang="en-US" sz="3202" dirty="0">
                <a:latin typeface="DM Sans 14pt" pitchFamily="2" charset="77"/>
                <a:cs typeface="Arial" panose="020B0604020202020204" pitchFamily="34" charset="0"/>
              </a:rPr>
              <a:t>, 32+ is ideal)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C6F0A8-6B69-AE4C-A365-E61D80D05B14}"/>
              </a:ext>
            </a:extLst>
          </p:cNvPr>
          <p:cNvSpPr txBox="1"/>
          <p:nvPr/>
        </p:nvSpPr>
        <p:spPr>
          <a:xfrm>
            <a:off x="14838218" y="6120000"/>
            <a:ext cx="14158800" cy="266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439198" tIns="219599" rIns="439198" bIns="219599" rtlCol="0">
            <a:noAutofit/>
          </a:bodyPr>
          <a:lstStyle/>
          <a:p>
            <a:pPr>
              <a:spcAft>
                <a:spcPts val="1201"/>
              </a:spcAft>
            </a:pPr>
            <a:endParaRPr lang="en-CA" sz="3202" dirty="0">
              <a:latin typeface="DM Sans 14pt" pitchFamily="2" charset="77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397600" y="27054942"/>
            <a:ext cx="14158800" cy="109799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lIns="439198" tIns="128099" rIns="439198" bIns="128099" rtlCol="0">
            <a:noAutofit/>
          </a:bodyPr>
          <a:lstStyle/>
          <a:p>
            <a:pPr algn="ctr"/>
            <a:r>
              <a:rPr lang="en-US" sz="6004" b="1" dirty="0">
                <a:solidFill>
                  <a:schemeClr val="bg1"/>
                </a:solidFill>
                <a:latin typeface="DM Sans 14pt" pitchFamily="2" charset="77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397600" y="6120000"/>
            <a:ext cx="14158800" cy="266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439198" tIns="219599" rIns="439198" bIns="219599" rtlCol="0">
            <a:noAutofit/>
          </a:bodyPr>
          <a:lstStyle/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endParaRPr lang="en-US" sz="3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5013" indent="-305013">
              <a:buFont typeface="Arial" panose="020B0604020202020204" pitchFamily="34" charset="0"/>
              <a:buChar char="•"/>
            </a:pPr>
            <a:r>
              <a:rPr lang="en-US" sz="1801" dirty="0">
                <a:latin typeface="Arial" panose="020B0604020202020204" pitchFamily="34" charset="0"/>
                <a:cs typeface="Arial" panose="020B0604020202020204" pitchFamily="34" charset="0"/>
              </a:rPr>
              <a:t>Text here can be as small as 18 </a:t>
            </a:r>
            <a:r>
              <a:rPr lang="en-US" sz="1801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sz="1801" dirty="0">
                <a:latin typeface="Arial" panose="020B0604020202020204" pitchFamily="34" charset="0"/>
                <a:cs typeface="Arial" panose="020B0604020202020204" pitchFamily="34" charset="0"/>
              </a:rPr>
              <a:t>, and you may be able to use a shortened referencing style</a:t>
            </a:r>
          </a:p>
          <a:p>
            <a:pPr marL="305013" indent="-305013">
              <a:buFont typeface="Arial" panose="020B0604020202020204" pitchFamily="34" charset="0"/>
              <a:buChar char="•"/>
            </a:pPr>
            <a:r>
              <a:rPr lang="en-US" sz="1801" dirty="0">
                <a:latin typeface="Arial" panose="020B0604020202020204" pitchFamily="34" charset="0"/>
                <a:cs typeface="Arial" panose="020B0604020202020204" pitchFamily="34" charset="0"/>
              </a:rPr>
              <a:t>Only include key references (usually around 5)</a:t>
            </a:r>
          </a:p>
        </p:txBody>
      </p:sp>
    </p:spTree>
    <p:extLst>
      <p:ext uri="{BB962C8B-B14F-4D97-AF65-F5344CB8AC3E}">
        <p14:creationId xmlns:p14="http://schemas.microsoft.com/office/powerpoint/2010/main" val="3149331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chemeClr val="tx1"/>
          </a:solidFill>
        </a:ln>
      </a:spPr>
      <a:bodyPr wrap="square" lIns="439198" tIns="219599" rIns="439198" bIns="219599" rtlCol="0">
        <a:noAutofit/>
      </a:bodyPr>
      <a:lstStyle>
        <a:defPPr algn="ctr">
          <a:spcAft>
            <a:spcPts val="1201"/>
          </a:spcAft>
          <a:defRPr sz="3202" dirty="0">
            <a:latin typeface="DM Sans 14pt" pitchFamily="2" charset="77"/>
            <a:cs typeface="Arial" panose="020B0604020202020204" pitchFamily="34" charset="0"/>
          </a:defRPr>
        </a:defPPr>
      </a:lst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DF845ED5486149BE94517739F79E87" ma:contentTypeVersion="17" ma:contentTypeDescription="Create a new document." ma:contentTypeScope="" ma:versionID="710d3bf83a8635ea580ce58cad94b460">
  <xsd:schema xmlns:xsd="http://www.w3.org/2001/XMLSchema" xmlns:xs="http://www.w3.org/2001/XMLSchema" xmlns:p="http://schemas.microsoft.com/office/2006/metadata/properties" xmlns:ns2="3639edc0-bb1c-4f32-b2a6-824e8cb6eea0" xmlns:ns3="fafffe2b-fe0c-407f-8994-8c236c722d1b" targetNamespace="http://schemas.microsoft.com/office/2006/metadata/properties" ma:root="true" ma:fieldsID="01242f530a49f263a4c416a763557b26" ns2:_="" ns3:_="">
    <xsd:import namespace="3639edc0-bb1c-4f32-b2a6-824e8cb6eea0"/>
    <xsd:import namespace="fafffe2b-fe0c-407f-8994-8c236c722d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39edc0-bb1c-4f32-b2a6-824e8cb6ee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b193f5f-1873-4006-86b7-95c2ee4994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fffe2b-fe0c-407f-8994-8c236c722d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72b64bc1-92e3-407d-a365-21d42ac2389c}" ma:internalName="TaxCatchAll" ma:showField="CatchAllData" ma:web="fafffe2b-fe0c-407f-8994-8c236c722d1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639edc0-bb1c-4f32-b2a6-824e8cb6eea0">
      <Terms xmlns="http://schemas.microsoft.com/office/infopath/2007/PartnerControls"/>
    </lcf76f155ced4ddcb4097134ff3c332f>
    <TaxCatchAll xmlns="fafffe2b-fe0c-407f-8994-8c236c722d1b" xsi:nil="true"/>
    <SharedWithUsers xmlns="fafffe2b-fe0c-407f-8994-8c236c722d1b">
      <UserInfo>
        <DisplayName>Ben Armstrong</DisplayName>
        <AccountId>87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EA58BB7-D9D0-4296-81A9-A6F6DBFB44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39edc0-bb1c-4f32-b2a6-824e8cb6eea0"/>
    <ds:schemaRef ds:uri="fafffe2b-fe0c-407f-8994-8c236c722d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76129A-4C71-4DCF-A49B-ABC2BDC881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9E4218-7065-473D-AF53-712F94D4F987}">
  <ds:schemaRefs>
    <ds:schemaRef ds:uri="http://purl.org/dc/dcmitype/"/>
    <ds:schemaRef ds:uri="639d130d-769c-42b2-b81e-344b26231cae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cd6967f0-2cd1-4d60-ba06-13bf4c388688"/>
    <ds:schemaRef ds:uri="http://www.w3.org/XML/1998/namespace"/>
    <ds:schemaRef ds:uri="3639edc0-bb1c-4f32-b2a6-824e8cb6eea0"/>
    <ds:schemaRef ds:uri="fafffe2b-fe0c-407f-8994-8c236c722d1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65</Words>
  <Application>Microsoft Office PowerPoint</Application>
  <PresentationFormat>Custom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DM Sans 14pt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 (centimetres)</dc:title>
  <dc:creator/>
  <cp:lastModifiedBy>Ryan Moore</cp:lastModifiedBy>
  <cp:revision>16</cp:revision>
  <dcterms:created xsi:type="dcterms:W3CDTF">2015-02-26T19:51:38Z</dcterms:created>
  <dcterms:modified xsi:type="dcterms:W3CDTF">2025-09-05T18:12:09Z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0x01010028DF845ED5486149BE94517739F79E87</vt:lpwstr>
  </property>
  <property fmtid="{D5CDD505-2E9C-101B-9397-08002B2CF9AE}" pid="3" name="MediaServiceImageTags">
    <vt:lpwstr/>
  </property>
</Properties>
</file>